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3-05T04:38:19.0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18706 5771 0,'0'35'10,"0"34"-1,0-34-2,0 0 3,-34 34-7</inkml:trace>
  <inkml:trace contextRef="#ctx0" brushRef="#br0" timeOffset="256">18672 6049 0,'-70'70'9,"35"-70"-2,35 69 2,-69 35-2,-1 35 6,70-104-11,0 0 7,0 0 0</inkml:trace>
  <inkml:trace contextRef="#ctx0" brushRef="#br0" timeOffset="449">18741 6605 0,'0'35'7,"0"0"7,-69 69-13,-1-69 11,35 0-8</inkml:trace>
  <inkml:trace contextRef="#ctx0" brushRef="#br0" timeOffset="1265">13978 8934 0,'0'-69'39,"34"34"1</inkml:trace>
  <inkml:trace contextRef="#ctx0" brushRef="#br0" timeOffset="1779">14082 8552 0,'35'0'30</inkml:trace>
  <inkml:trace contextRef="#ctx0" brushRef="#br0" timeOffset="2518">10640 6640 0,'-35'35'29,"35"0"-21,0 34 4,0 1-6,0-1 7,0-34-11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3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1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4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7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6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3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57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9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3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3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7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9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C3487F-2564-418B-9FC6-C446F9FD686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0624C1-CC77-4491-8E39-4BA8F2DA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2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cyberactive.bellevue.edu/webapps/blackboard/execute/courseMain?course_id=_506364_1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airlines.org/data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eb.mit.edu/airlinedata/www/2020%2012%20Month%20Documents/Traffic%20and%20Capacity/System%20Total/Passenger%20Revenue%20--%20Total%20System%20Operations.htm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www.nhtsa.gov/data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docs.google.com/spreadsheets/d/1SDp7p1y6m7N5xD5_fpOkYOrJvd68V7iy6etXy2cetb8/edit#gid=1733053069" TargetMode="External"/><Relationship Id="rId10" Type="http://schemas.openxmlformats.org/officeDocument/2006/relationships/hyperlink" Target="https://www.airlines.org/impact/" TargetMode="External"/><Relationship Id="rId4" Type="http://schemas.openxmlformats.org/officeDocument/2006/relationships/hyperlink" Target="https://docs.google.com/spreadsheets/d/1SDp7p1y6m7N5xD5_fpOkYOrJvd68V7iy6etXy2cetb8/edit#gid=1448957446" TargetMode="External"/><Relationship Id="rId9" Type="http://schemas.openxmlformats.org/officeDocument/2006/relationships/hyperlink" Target="https://www.fitchratings.com/research/corporate-finance/global-air-traffic-recovery-will-continue-in-2022-but-risk-remains-30-11-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C475-C992-4731-BBDB-3D8137638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9399" y="3775417"/>
            <a:ext cx="7413623" cy="11554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Which is the Safest Mode of Travel?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4C5E6-6C5C-49F9-870D-2D6EDDB0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275" y="5093425"/>
            <a:ext cx="6987645" cy="1624149"/>
          </a:xfrm>
        </p:spPr>
        <p:txBody>
          <a:bodyPr>
            <a:noAutofit/>
          </a:bodyPr>
          <a:lstStyle/>
          <a:p>
            <a:pPr marL="0" marR="0" indent="4495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 b="1" cap="all" dirty="0"/>
              <a:t>Project Task-5 </a:t>
            </a:r>
            <a:endParaRPr lang="en-US" sz="1200" b="1" cap="all" dirty="0"/>
          </a:p>
          <a:p>
            <a:pPr marR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GB" sz="1200" cap="all" dirty="0"/>
              <a:t>            Prashant Raghuwanshi</a:t>
            </a:r>
            <a:endParaRPr lang="en-US" sz="1200" cap="all" dirty="0"/>
          </a:p>
          <a:p>
            <a:pPr marR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GB" sz="1200" cap="all" dirty="0"/>
              <a:t>           DSC, Bellevue University</a:t>
            </a:r>
            <a:endParaRPr lang="en-US" sz="1200" cap="all" dirty="0"/>
          </a:p>
          <a:p>
            <a:pPr marR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GB" sz="1200" cap="all" dirty="0"/>
              <a:t>                    </a:t>
            </a:r>
            <a:r>
              <a:rPr lang="en-GB" sz="1200" cap="all" dirty="0">
                <a:hlinkClick r:id="rId5" tooltip="DSC640-T301 Data Presentation &amp; Visualizat (2223-1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DSC640-T301 Data Presentation &amp; Visualization (2223-1)</a:t>
            </a:r>
            <a:endParaRPr lang="en-US" sz="1200" cap="all" dirty="0"/>
          </a:p>
          <a:p>
            <a:pPr marR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GB" sz="1200" cap="all" dirty="0"/>
              <a:t>              Professor Catie Williams</a:t>
            </a:r>
            <a:endParaRPr lang="en-US" sz="1200" cap="all" dirty="0"/>
          </a:p>
          <a:p>
            <a:pPr marR="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GB" sz="1200" cap="all" dirty="0"/>
              <a:t>         3/04/2022</a:t>
            </a:r>
            <a:r>
              <a:rPr lang="en-US" sz="1200" dirty="0"/>
              <a:t> </a:t>
            </a:r>
          </a:p>
        </p:txBody>
      </p: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EF3E1F0C-BCD9-491F-A435-D4A48FB4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139440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32F05-BA28-421F-B04B-DDC91135E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190" y="952500"/>
            <a:ext cx="6134100" cy="24536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AAA467-5DAC-492C-8802-13DDFBE34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02"/>
    </mc:Choice>
    <mc:Fallback>
      <p:transition spd="slow" advTm="58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9D7AFB-2BC4-4FA4-A3D5-3EDD779BAF2E}"/>
              </a:ext>
            </a:extLst>
          </p:cNvPr>
          <p:cNvSpPr txBox="1"/>
          <p:nvPr/>
        </p:nvSpPr>
        <p:spPr>
          <a:xfrm>
            <a:off x="1545879" y="648931"/>
            <a:ext cx="574777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/>
              <a:t>Recent  Media Reports Shows Air Travel is No Longer Safer </a:t>
            </a:r>
          </a:p>
        </p:txBody>
      </p: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61DCA37C-CB0B-475A-B462-77C9CBA37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ACBA8-FF4D-460B-A40E-16BD1D5D7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518" y="1011765"/>
            <a:ext cx="2945755" cy="2191058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89A92222-8C91-4331-828D-0491E48A29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1" y="3452234"/>
            <a:ext cx="3341190" cy="20214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5ACC35-CDBC-47C7-AFA6-67B52755AD84}"/>
              </a:ext>
            </a:extLst>
          </p:cNvPr>
          <p:cNvSpPr txBox="1"/>
          <p:nvPr/>
        </p:nvSpPr>
        <p:spPr>
          <a:xfrm>
            <a:off x="1645814" y="3452234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Did Data Supports Media’s Theory ???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1FB75A-876F-4592-BF3D-B5CC2478F058}"/>
                  </a:ext>
                </a:extLst>
              </p14:cNvPr>
              <p14:cNvContentPartPr/>
              <p14:nvPr/>
            </p14:nvContentPartPr>
            <p14:xfrm>
              <a:off x="3817800" y="2077560"/>
              <a:ext cx="2929320" cy="113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1FB75A-876F-4592-BF3D-B5CC2478F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8440" y="2068200"/>
                <a:ext cx="2948040" cy="1157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5B2B7C-4722-45A9-AD8A-BD989C786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7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9"/>
    </mc:Choice>
    <mc:Fallback>
      <p:transition spd="slow" advTm="2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2F12-FB2F-4512-9735-1F0F709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62" y="2397955"/>
            <a:ext cx="3568846" cy="1752599"/>
          </a:xfrm>
        </p:spPr>
        <p:txBody>
          <a:bodyPr>
            <a:normAutofit/>
          </a:bodyPr>
          <a:lstStyle/>
          <a:p>
            <a:r>
              <a:rPr lang="en-US" sz="1800" dirty="0"/>
              <a:t>in 2020 we have approx. 1.11 ground fatality VS 0.04 Air fatality per 100 Million travel miles.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A4444-23B4-40E6-A9B3-B307919AF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25108" y="706901"/>
            <a:ext cx="7666892" cy="5134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8E80F-4B2D-4640-A16B-657DD37BA822}"/>
              </a:ext>
            </a:extLst>
          </p:cNvPr>
          <p:cNvSpPr txBox="1"/>
          <p:nvPr/>
        </p:nvSpPr>
        <p:spPr>
          <a:xfrm>
            <a:off x="1369197" y="1751624"/>
            <a:ext cx="27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Air vs Ground Fatalities in Last 30 Years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883E91-BB34-436E-9596-91BD5F86D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0"/>
    </mc:Choice>
    <mc:Fallback>
      <p:transition spd="slow" advTm="31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BEC9-1C32-4675-8AC1-8387400D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Which is Huge?</a:t>
            </a:r>
          </a:p>
        </p:txBody>
      </p:sp>
      <p:sp>
        <p:nvSpPr>
          <p:cNvPr id="41" name="Content Placeholder 35">
            <a:extLst>
              <a:ext uri="{FF2B5EF4-FFF2-40B4-BE49-F238E27FC236}">
                <a16:creationId xmlns:a16="http://schemas.microsoft.com/office/drawing/2014/main" id="{7A4FB740-F140-48B7-B940-94995F47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2812386" cy="3124201"/>
          </a:xfrm>
        </p:spPr>
        <p:txBody>
          <a:bodyPr>
            <a:normAutofit/>
          </a:bodyPr>
          <a:lstStyle/>
          <a:p>
            <a:r>
              <a:rPr lang="en-US" sz="1800" dirty="0"/>
              <a:t>Total Air Fatality in 2019 is 24</a:t>
            </a:r>
          </a:p>
          <a:p>
            <a:pPr marL="0" indent="0">
              <a:buNone/>
            </a:pPr>
            <a:r>
              <a:rPr lang="en-US" sz="1800" dirty="0"/>
              <a:t>                      Vs</a:t>
            </a:r>
          </a:p>
          <a:p>
            <a:r>
              <a:rPr lang="en-US" sz="1800" dirty="0"/>
              <a:t>Total Road Fatality in the USA is 35092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7C803-10B3-4218-8234-FFD651B64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35" y="4403188"/>
            <a:ext cx="7399607" cy="201871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019B2-3276-4B6B-87A2-DD750A5E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135" y="436098"/>
            <a:ext cx="7591865" cy="381827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9FF298-575A-4F06-944B-DCAD2D8C7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2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1"/>
    </mc:Choice>
    <mc:Fallback>
      <p:transition spd="slow" advTm="25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132083-148B-49E5-8490-719B8832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562856"/>
            <a:ext cx="7413623" cy="898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600"/>
              <a:t>Airline is The Most Trusted &amp; Safest Mode of Travel 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EF263B76-D6AC-40A4-BA2E-CC8B8919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F4541-AC1D-4781-9B24-AA9A7EB06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89639" y="975360"/>
            <a:ext cx="5286846" cy="29474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B70FD5-60D0-40BC-ABFC-D234D6825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7"/>
    </mc:Choice>
    <mc:Fallback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AC2-6607-4460-AE9C-471A1F8C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10D6-D2AD-462D-BFB9-5A7662F1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effectLst/>
                <a:ea typeface="Times New Roman" panose="02020603050405020304" pitchFamily="18" charset="0"/>
              </a:rPr>
              <a:t>Used Datasets list in Dashboard: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ea typeface="Times New Roman" panose="02020603050405020304" pitchFamily="18" charset="0"/>
              </a:rPr>
              <a:t>Accidents and fatalities per year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4"/>
              </a:rPr>
              <a:t>https://docs.google.com/spreadsheets/d/1SDp7p1y6m7N5xD5_fpOkYOrJvd68V7iy6etXy2cetb8/edit#gid=1448957446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ea typeface="Times New Roman" panose="02020603050405020304" pitchFamily="18" charset="0"/>
              </a:rPr>
              <a:t>Summary 2017-21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5"/>
              </a:rPr>
              <a:t>https://docs.google.com/spreadsheets/d/1SDp7p1y6m7N5xD5_fpOkYOrJvd68V7iy6etXy2cetb8/edit#gid=1733053069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ea typeface="Times New Roman" panose="02020603050405020304" pitchFamily="18" charset="0"/>
              </a:rPr>
              <a:t>Vehical_accident_2019.CSV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6"/>
              </a:rPr>
              <a:t>https://www.nhtsa.gov/data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airline revenue -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supplemental dataset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45720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Power BI web scraping :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7"/>
              </a:rPr>
              <a:t>http://web.mit.edu/airlinedata/www/2020%2012%20Month%20Documents/Traffic%20and%20Capacity/System%20Total/Passenger%20Revenue%20--%20Total%20System%20Operations.htm</a:t>
            </a: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")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8"/>
              </a:rPr>
              <a:t>Economic Impact of Commercial Aviation By State</a:t>
            </a: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, Airlines for America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6"/>
              </a:rPr>
              <a:t>https://www.nhtsa.gov/data</a:t>
            </a:r>
            <a:endParaRPr lang="en-GB" sz="1100" u="sng" dirty="0">
              <a:solidFill>
                <a:srgbClr val="0000FF"/>
              </a:solidFill>
              <a:effectLst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hlinkClick r:id="rId9"/>
              </a:rPr>
              <a:t>https://www.fitchratings.com/research/corporate-finance/global-air-traffic-recovery-will-continue-in-2022-but-risk-remains-30-11-2021</a:t>
            </a:r>
            <a:endParaRPr lang="en-US" sz="1100" dirty="0"/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airline_op_cost</a:t>
            </a:r>
            <a:r>
              <a:rPr lang="en-GB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-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supplemental dataset</a:t>
            </a:r>
            <a:endParaRPr lang="en-US" sz="11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45720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Power BI web scraping :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https://www.airlines.org/dataset/a4a-quarterly-passenger-airline-cost-index-u-s-passenger-airlines/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1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10"/>
              </a:rPr>
              <a:t>https://www.airlines.org/impact/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27C2C9C-2869-433B-A6FC-D73CF65B9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4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9"/>
    </mc:Choice>
    <mc:Fallback>
      <p:transition spd="slow" advTm="6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F822-C420-4CDC-8249-75DBEE18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E773B9-32B2-44E9-8E38-B2CB23C6E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8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6"/>
    </mc:Choice>
    <mc:Fallback>
      <p:transition spd="slow" advTm="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166</TotalTime>
  <Words>301</Words>
  <Application>Microsoft Office PowerPoint</Application>
  <PresentationFormat>Widescreen</PresentationFormat>
  <Paragraphs>36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Corbel</vt:lpstr>
      <vt:lpstr>Courier New</vt:lpstr>
      <vt:lpstr>Symbol</vt:lpstr>
      <vt:lpstr>Parallax</vt:lpstr>
      <vt:lpstr>Which is the Safest Mode of Travel?</vt:lpstr>
      <vt:lpstr>PowerPoint Presentation</vt:lpstr>
      <vt:lpstr>in 2020 we have approx. 1.11 ground fatality VS 0.04 Air fatality per 100 Million travel miles.</vt:lpstr>
      <vt:lpstr>Which is Huge?</vt:lpstr>
      <vt:lpstr>Airline is The Most Trusted &amp; Safest Mode of Travel </vt:lpstr>
      <vt:lpstr>References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is the Safest Mode of Travel?</dc:title>
  <dc:creator>Prashant Raghuwanshi</dc:creator>
  <cp:lastModifiedBy>Prashant Raghuwanshi</cp:lastModifiedBy>
  <cp:revision>6</cp:revision>
  <dcterms:created xsi:type="dcterms:W3CDTF">2022-03-05T03:10:39Z</dcterms:created>
  <dcterms:modified xsi:type="dcterms:W3CDTF">2022-03-05T06:23:37Z</dcterms:modified>
</cp:coreProperties>
</file>